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snapVertSplitter="1" vertBarState="minimized">
    <p:restoredLeft sz="14856"/>
    <p:restoredTop sz="94399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presProps" Target="presProps.xml"  /><Relationship Id="rId48" Type="http://schemas.openxmlformats.org/officeDocument/2006/relationships/viewProps" Target="viewProps.xml"  /><Relationship Id="rId49" Type="http://schemas.openxmlformats.org/officeDocument/2006/relationships/theme" Target="theme/theme1.xml"  /><Relationship Id="rId5" Type="http://schemas.openxmlformats.org/officeDocument/2006/relationships/slide" Target="slides/slide4.xml"  /><Relationship Id="rId50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E3349-537A-4322-9F17-14FCA7D52F75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4457-4010-42C1-B664-54E3801EE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19792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E3349-537A-4322-9F17-14FCA7D52F75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4457-4010-42C1-B664-54E3801EE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4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8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4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9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0478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HLSL(High Level Shading Language for DirectX)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144016" y="6669360"/>
            <a:ext cx="3455876" cy="3665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ㄴ디폴트값이 콜럼메이져임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HLSL(High Level Shading Language for DirectX)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5616116" y="2312876"/>
            <a:ext cx="3168352" cy="3617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주석이나다름없다 무시한다.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727684" y="4797152"/>
            <a:ext cx="2844316" cy="6397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변수가 2개이상에 걸치는것은 허용안함.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8333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HLSL(High Level Shading Language for DirectX)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47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6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8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2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63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67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20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5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5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6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85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65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5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57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6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3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9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52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04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59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47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4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93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7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8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02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2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52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3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1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3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3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6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197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302</ep:Words>
  <ep:PresentationFormat>화면 슬라이드 쇼(4:3)</ep:PresentationFormat>
  <ep:Paragraphs>46</ep:Paragraphs>
  <ep:Slides>45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ep:HeadingPairs>
  <ep:TitlesOfParts>
    <vt:vector size="46" baseType="lpstr">
      <vt:lpstr>Office 테마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HLSL(High Level Shading Language for DirectX)</vt:lpstr>
      <vt:lpstr>HLSL(High Level Shading Language for DirectX)</vt:lpstr>
      <vt:lpstr>슬라이드 16</vt:lpstr>
      <vt:lpstr>HLSL(High Level Shading Language for DirectX)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2018-05-24T10:13:06.000</dcterms:created>
  <dc:creator>shalomlach@hotmail.com</dc:creator>
  <cp:lastModifiedBy>hg</cp:lastModifiedBy>
  <dcterms:modified xsi:type="dcterms:W3CDTF">2018-05-25T12:51:06.164</dcterms:modified>
  <cp:revision>6</cp:revision>
  <dc:title>Game Programming with DirectX</dc:title>
</cp:coreProperties>
</file>